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88" autoAdjust="0"/>
  </p:normalViewPr>
  <p:slideViewPr>
    <p:cSldViewPr>
      <p:cViewPr varScale="1">
        <p:scale>
          <a:sx n="71" d="100"/>
          <a:sy n="71" d="100"/>
        </p:scale>
        <p:origin x="-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56B56-944C-4FF0-B658-A2AD81CE4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B4533-1968-4921-98A5-6327A1FA22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D025B-8A54-4AD7-8390-422B25591D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9857D-A73C-4E1C-8923-E922FAD62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57BC3-08C6-421F-AFB3-2D6AA849B6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F1201-4C93-4FD7-A1F8-041F0D9A5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6BEB2-D53D-4027-8BE6-F92181427C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DD936-5FC7-4381-8316-BE3A92E775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BA4E4-3074-4754-ACA0-EDDAF09FDD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19B3E-E88E-4EB6-A9CB-9E4DAC9383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070BF-665F-4FF7-974B-0F3AB12625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6DB86-E088-471C-9679-622EF7775D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9EF25-1AA2-4368-BDD9-95586F7BD6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A21AC-B6AC-43C9-98D5-9473FF1114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B1C4-7B4F-4A23-8C46-6D37CD9281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03EA-D265-4D3D-9EEA-BD07916BB4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AAD6F-38C9-4369-ABDC-089AF4571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2AC4E-8682-4A33-84B3-3862D7E71D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02BA6-6FC2-425B-942F-8C975CF7A8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4162-047F-4867-B5E9-B32080439E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65542-5810-4E5F-BA9C-CB302C817C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D6B84-C8CC-451C-B553-B378B9FB04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B224D-06B8-47FA-991E-54FBD945F6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FDD85-43F0-4FE5-95D0-8E4C118A86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CDD2-A028-4720-998A-9689625D6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19DC5-1CE7-46A8-A1AF-2CBDDBD3DF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9061B-0C6C-422B-A6FD-63B04ABB4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1FDCA-3F8D-42F0-B5AD-9CE384C0E6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6D1A8-3A74-41F1-BE7D-E3402ED70F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03681-6778-498A-AF9C-B43C88DDB6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34372-E9A4-477C-9B25-9587C91A6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39388-6B9C-468C-B7C8-7EF764F9FD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FB56-3F10-4626-9735-DE80B1441C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8A491-3076-4623-B364-334D3882DA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B2C66-71F0-40E0-9414-9E607D03FE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955E3-95A3-4DC1-BBCB-1F21D5BFAD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3DE42-3677-43CA-BE74-163C42F150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1E34F-2699-4992-9321-F70AEC441D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142D1-02FE-48ED-9236-05C16CDAEB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B71C2-BAE3-4ACF-BA4E-389C414655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9799C-02F3-4BEC-9A5E-7E44A6F635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BD1BA-487F-486B-B2D0-AA9E2F3C4A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2E820-8066-495B-81AC-EE52AAC091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0BFCE-0941-4480-B5A7-5EDA15CC0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10/30/2014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51D2B10-F6F1-4027-AE4E-CEC23A75031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398110-C51F-49EE-ABA8-5170A02130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FF1D24-572C-47DD-9488-06A85DC35C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FC1A92-EBE0-4EF1-B05F-304AD1023D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smiles.33b.ru/smile.109166.html" TargetMode="Externa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2362200"/>
          </a:xfrm>
        </p:spPr>
        <p:txBody>
          <a:bodyPr/>
          <a:lstStyle/>
          <a:p>
            <a:r>
              <a:rPr lang="ru-RU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Исследовательско–творческий проект </a:t>
            </a:r>
            <a:r>
              <a:rPr lang="ru-RU" sz="32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Сюжетно-ролевые игры в 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воспитании дошкольников».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600200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Мельникова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Татьяна Николаевна.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Завершающий этап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6000" y="1828801"/>
            <a:ext cx="6705600" cy="4419600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с детьми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Дне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игры».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резентация 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альбома «Моя семья» - родителям.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Девочки предпочитают:</a:t>
            </a:r>
            <a:endParaRPr lang="ru-RU" sz="32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6036503" cy="4449763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5715000" cy="4481389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867400" cy="431609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840095" cy="4361815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5738813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Мальчики играют:</a:t>
            </a:r>
            <a:endParaRPr lang="ru-RU" sz="36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5297883" cy="3828620"/>
          </a:xfrm>
          <a:prstGeom prst="rect">
            <a:avLst/>
          </a:prstGeom>
          <a:noFill/>
        </p:spPr>
      </p:pic>
      <p:pic>
        <p:nvPicPr>
          <p:cNvPr id="5" name="Рисунок 4" descr="F:\копии\копия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5405438" cy="390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опии\копия2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16255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163820" cy="3895725"/>
          </a:xfrm>
          <a:prstGeom prst="rect">
            <a:avLst/>
          </a:prstGeom>
          <a:noFill/>
        </p:spPr>
      </p:pic>
      <p:pic>
        <p:nvPicPr>
          <p:cNvPr id="8" name="Рисунок 7" descr="F:\копии\копия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51054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7467600" cy="4724400"/>
          </a:xfrm>
        </p:spPr>
        <p:txBody>
          <a:bodyPr/>
          <a:lstStyle/>
          <a:p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 позволяет ребенку примерить самые разные социальные роли,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взаимоотношения,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получить массу положительных эмоций, впечатлений, незабываемых, радостных моментов. </a:t>
            </a:r>
            <a: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b="1" dirty="0"/>
          </a:p>
        </p:txBody>
      </p:sp>
      <p:pic>
        <p:nvPicPr>
          <p:cNvPr id="7" name="Рисунок 4" descr="0a4f488923716b024ee68941527cf92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810000" y="5161304"/>
            <a:ext cx="1524000" cy="169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219199"/>
          </a:xfrm>
        </p:spPr>
        <p:txBody>
          <a:bodyPr/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9400" y="2209800"/>
            <a:ext cx="5791200" cy="4038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уровня здоровья мальчиков и девочек,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притупление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потеря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чувства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принадлежности,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неадекватности форм поведения среди молодежи.</a:t>
            </a:r>
          </a:p>
        </p:txBody>
      </p:sp>
      <p:pic>
        <p:nvPicPr>
          <p:cNvPr id="4" name="Picture 10" descr="j028363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590800"/>
            <a:ext cx="1244600" cy="1366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010400" cy="4419600"/>
          </a:xfrm>
        </p:spPr>
        <p:txBody>
          <a:bodyPr/>
          <a:lstStyle/>
          <a:p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Исследовательско–творческий проект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Сюжетно-ролевые игры в </a:t>
            </a:r>
            <a:r>
              <a:rPr lang="ru-RU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воспитании дошкольников».</a:t>
            </a: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1524000"/>
          </a:xfrm>
        </p:spPr>
        <p:txBody>
          <a:bodyPr/>
          <a:lstStyle/>
          <a:p>
            <a:r>
              <a:rPr lang="ru-RU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95400" y="1828800"/>
            <a:ext cx="6400800" cy="3810000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семейной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гражданской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принадлежности, патриотических чувств, посредством сюжетно-ролевых игр в ДОУ.</a:t>
            </a:r>
          </a:p>
        </p:txBody>
      </p:sp>
      <p:pic>
        <p:nvPicPr>
          <p:cNvPr id="4" name="Picture 53" descr="3f3b7b0d28f958b79ab69d6d4a5ca3b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6019800"/>
            <a:ext cx="13716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детей о различиях полов (физических, поведенческих и нравственно ценных) посредством ролевых игр;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Прививать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нравственные качества, характерные для мальчиков и девочек посредством игровой деятельности;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детей отзывчивость, общительность, дружелюбие. Создавать благоприятный психологический климат в группе;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активность родителей в совместной деятельности по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гендерному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воспитанию детей.</a:t>
            </a:r>
          </a:p>
          <a:p>
            <a:endParaRPr lang="ru-RU" dirty="0"/>
          </a:p>
        </p:txBody>
      </p:sp>
      <p:pic>
        <p:nvPicPr>
          <p:cNvPr id="4" name="Рисунок 5" descr="0fa33914a43bca60147d5da1f0a886d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65328">
            <a:off x="6248922" y="430534"/>
            <a:ext cx="644818" cy="48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Предполагаемое распределение ролей в проектной группе</a:t>
            </a:r>
            <a:r>
              <a:rPr lang="ru-RU" sz="28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177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43200"/>
                <a:gridCol w="2743200"/>
                <a:gridCol w="2743200"/>
              </a:tblGrid>
              <a:tr h="685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Дети: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Родители: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Организует образовательные ситуации, совместную продуктивную деятельность, консультирование родителей и оформление атрибутов к играм  в группе, детского сада, также принимает участие в «Дне игр», оформлении группового альбома «Моя семья».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Принимают участие в   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исследовательско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–творческой, познавательной и продуктивной деятельности.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Совместно с детьми и участвуют в изготовлении семейного альбома, совместно с детьми участвуют в беседе о семейных традициях.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3" descr="Scan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4953000"/>
            <a:ext cx="1046525" cy="1556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90600" y="381000"/>
            <a:ext cx="6997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работы над проектом: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38200" y="18288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 этап.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743200" y="2971800"/>
            <a:ext cx="617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этап.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581400" y="41148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Завершающий этап.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  <p:bldP spid="1027" grpId="0"/>
      <p:bldP spid="10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ru-RU" sz="40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sz="40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1676400"/>
            <a:ext cx="6324600" cy="4038600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Определение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и задач проекта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Составление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плана основного этапа проектирования.</a:t>
            </a:r>
          </a:p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Изучение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сайтов с материалами по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гендерному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воспитанию детей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Изучение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литературы, содержащей образцы изготовления атрибутов к сюжетно-ролевым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играм.</a:t>
            </a:r>
            <a:endParaRPr lang="ru-RU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ru-RU" sz="40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r>
              <a:rPr lang="ru-RU" sz="40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90600" y="1295400"/>
            <a:ext cx="7543800" cy="48006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с детьми различных сказок и рассказов.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с детьми.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с детьми и родителями.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 совместно с детьми. (Изготовление атрибутов к играм)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Приглашение родителей на день игры.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консультации родителей по этапам изготовления атрибутов.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Оформление альбома.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Фиксирование игрового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процесса(фотографирование)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3" descr="c3bb55a845a9e1c1df1d8326c9521d75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5718175"/>
            <a:ext cx="1139825" cy="1139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кубики</Template>
  <TotalTime>167</TotalTime>
  <Words>342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master</vt:lpstr>
      <vt:lpstr>1_colormaster</vt:lpstr>
      <vt:lpstr>2_colormaster</vt:lpstr>
      <vt:lpstr>3_colormaster</vt:lpstr>
      <vt:lpstr>4_colormaster</vt:lpstr>
      <vt:lpstr>Исследовательско–творческий проект   «Сюжетно-ролевые игры в гендерном воспитании дошкольников».</vt:lpstr>
      <vt:lpstr>Проблема:</vt:lpstr>
      <vt:lpstr>Исследовательско–творческий проект   «Сюжетно-ролевые игры в гендерном воспитании дошкольников». </vt:lpstr>
      <vt:lpstr>Цель проекта.</vt:lpstr>
      <vt:lpstr>Задачи проекта:</vt:lpstr>
      <vt:lpstr>Предполагаемое распределение ролей в проектной группе:</vt:lpstr>
      <vt:lpstr>Презентация PowerPoint</vt:lpstr>
      <vt:lpstr>Подготовительный этап.</vt:lpstr>
      <vt:lpstr>Основной этап.</vt:lpstr>
      <vt:lpstr>Завершающий этап.</vt:lpstr>
      <vt:lpstr>Девочки предпочитают:</vt:lpstr>
      <vt:lpstr>Мальчики играют:</vt:lpstr>
      <vt:lpstr>Игра позволяет ребенку примерить самые разные социальные роли, взаимоотношения, получить массу положительных эмоций, впечатлений, незабываемых, радостных моментов.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Исследовательско–творческий проект   «Сюжетно-ролевые игры в гендерном воспитании дошкольников».</dc:title>
  <dc:creator>Т</dc:creator>
  <cp:lastModifiedBy>Spirit</cp:lastModifiedBy>
  <cp:revision>17</cp:revision>
  <dcterms:created xsi:type="dcterms:W3CDTF">2014-10-29T17:48:22Z</dcterms:created>
  <dcterms:modified xsi:type="dcterms:W3CDTF">2014-10-30T10:25:39Z</dcterms:modified>
</cp:coreProperties>
</file>