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5" r:id="rId18"/>
    <p:sldId id="276" r:id="rId19"/>
    <p:sldId id="277" r:id="rId20"/>
    <p:sldId id="274" r:id="rId21"/>
    <p:sldId id="271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0E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05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7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61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84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25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22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4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31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4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0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3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7D4C-DA48-48D5-B132-3F6FD3FF3C17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9C75-235A-4C96-A307-6148E586A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69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2357"/>
    </mc:Choice>
    <mc:Fallback>
      <p:transition spd="slow" advClick="0" advTm="22357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3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5989"/>
            <a:ext cx="4762500" cy="3648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419" y="358133"/>
            <a:ext cx="7727608" cy="5795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Неизвестен - Очень трагическая и крутая 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1219" y="6153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3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285"/>
    </mc:Choice>
    <mc:Fallback>
      <p:transition spd="slow" advClick="0" advTm="2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262">
              <a:schemeClr val="bg2"/>
            </a:gs>
            <a:gs pos="1000">
              <a:srgbClr val="C0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29" y="118161"/>
            <a:ext cx="2667000" cy="2000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853" y="1302864"/>
            <a:ext cx="2931640" cy="21987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203" y="2539493"/>
            <a:ext cx="2857500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703" y="4497859"/>
            <a:ext cx="3225116" cy="21500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963" y="-268379"/>
            <a:ext cx="4932595" cy="2577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498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870">
        <p15:prstTrans prst="pageCurlDouble"/>
      </p:transition>
    </mc:Choice>
    <mc:Fallback>
      <p:transition spd="slow" advClick="0" advTm="40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262">
              <a:schemeClr val="bg2"/>
            </a:gs>
            <a:gs pos="1000">
              <a:srgbClr val="C0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007" y="786155"/>
            <a:ext cx="7577985" cy="52856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59626">
            <a:off x="8170492" y="2009889"/>
            <a:ext cx="3429000" cy="1714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8297">
            <a:off x="812844" y="2899541"/>
            <a:ext cx="3429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4146">
        <p14:switch dir="r"/>
      </p:transition>
    </mc:Choice>
    <mc:Fallback>
      <p:transition spd="slow" advClick="0" advTm="24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262">
              <a:schemeClr val="bg2"/>
            </a:gs>
            <a:gs pos="1000">
              <a:srgbClr val="C0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08" y="1194210"/>
            <a:ext cx="7358510" cy="5505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084" y="99152"/>
            <a:ext cx="5362798" cy="2935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6341809"/>
      </p:ext>
    </p:extLst>
  </p:cSld>
  <p:clrMapOvr>
    <a:masterClrMapping/>
  </p:clrMapOvr>
  <p:transition spd="slow" advClick="0" advTm="20844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262">
              <a:schemeClr val="bg2"/>
            </a:gs>
            <a:gs pos="1000">
              <a:srgbClr val="C0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5" y="-18079"/>
            <a:ext cx="9470137" cy="6301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85" y="155627"/>
            <a:ext cx="1666875" cy="1533525"/>
          </a:xfrm>
          <a:prstGeom prst="rect">
            <a:avLst/>
          </a:prstGeom>
        </p:spPr>
      </p:pic>
      <p:sp>
        <p:nvSpPr>
          <p:cNvPr id="4" name="Капля 3"/>
          <p:cNvSpPr/>
          <p:nvPr/>
        </p:nvSpPr>
        <p:spPr>
          <a:xfrm rot="19431875">
            <a:off x="862280" y="1193194"/>
            <a:ext cx="477961" cy="577359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245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9187">
        <p15:prstTrans prst="fracture"/>
      </p:transition>
    </mc:Choice>
    <mc:Fallback>
      <p:transition spd="slow" advClick="0" advTm="191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893">
              <a:srgbClr val="BBD5ED"/>
            </a:gs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44" y="390271"/>
            <a:ext cx="3625925" cy="25435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126" y="2398716"/>
            <a:ext cx="2466975" cy="184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109" y="3785167"/>
            <a:ext cx="3736833" cy="27138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651" y="482048"/>
            <a:ext cx="4214296" cy="23600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22" y="3925251"/>
            <a:ext cx="4208899" cy="25799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344106"/>
      </p:ext>
    </p:extLst>
  </p:cSld>
  <p:clrMapOvr>
    <a:masterClrMapping/>
  </p:clrMapOvr>
  <p:transition spd="slow" advClick="0" advTm="4509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893">
              <a:srgbClr val="BBD5ED"/>
            </a:gs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31096">
            <a:off x="704362" y="3651740"/>
            <a:ext cx="3338958" cy="2592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01804">
            <a:off x="8146573" y="3917089"/>
            <a:ext cx="3716371" cy="2061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Картинки по запросу дтп с деть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0539">
            <a:off x="259202" y="910581"/>
            <a:ext cx="3539095" cy="200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971" y="2070446"/>
            <a:ext cx="2498495" cy="2465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95462">
            <a:off x="8405361" y="822803"/>
            <a:ext cx="3344004" cy="2225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0258" y="4752527"/>
            <a:ext cx="2381250" cy="1914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7446" y="110619"/>
            <a:ext cx="2619375" cy="1743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90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2952">
        <p14:switch dir="r"/>
      </p:transition>
    </mc:Choice>
    <mc:Fallback>
      <p:transition spd="slow" advClick="0" advTm="42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893">
              <a:srgbClr val="BBD5ED"/>
            </a:gs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видеоролик аварий с деть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65" y="1946782"/>
            <a:ext cx="4632043" cy="30824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99" y="338041"/>
            <a:ext cx="3519082" cy="26495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608" y="260089"/>
            <a:ext cx="3439168" cy="25780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99" y="3874068"/>
            <a:ext cx="4049967" cy="26933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790" y="3874068"/>
            <a:ext cx="4306986" cy="26933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95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2119">
        <p14:warp dir="in"/>
      </p:transition>
    </mc:Choice>
    <mc:Fallback>
      <p:transition spd="slow" advClick="0" advTm="421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208">
              <a:srgbClr val="FF000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3" y="219333"/>
            <a:ext cx="5282092" cy="297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11142"/>
          <a:stretch/>
        </p:blipFill>
        <p:spPr>
          <a:xfrm>
            <a:off x="6388443" y="3551288"/>
            <a:ext cx="4579345" cy="3057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55655">
            <a:off x="983142" y="3749196"/>
            <a:ext cx="3900694" cy="2507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062">
            <a:off x="7051880" y="188718"/>
            <a:ext cx="3986844" cy="2392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24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4598">
        <p15:prstTrans prst="prestige"/>
      </p:transition>
    </mc:Choice>
    <mc:Fallback>
      <p:transition spd="slow" advClick="0" advTm="44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208">
              <a:srgbClr val="FF000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3748" b="16150"/>
          <a:stretch/>
        </p:blipFill>
        <p:spPr>
          <a:xfrm>
            <a:off x="334662" y="192432"/>
            <a:ext cx="4929316" cy="3106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492" y="3932612"/>
            <a:ext cx="5048116" cy="24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629" y="192432"/>
            <a:ext cx="5532859" cy="3112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51" y="3713389"/>
            <a:ext cx="3928601" cy="2853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35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4223">
        <p:dissolve/>
      </p:transition>
    </mc:Choice>
    <mc:Fallback>
      <p:transition spd="slow" advClick="0" advTm="4422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33" y="88135"/>
            <a:ext cx="11108675" cy="66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444"/>
    </mc:Choice>
    <mc:Fallback>
      <p:transition spd="slow" advClick="0" advTm="2244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FF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49" y="4560624"/>
            <a:ext cx="2340300" cy="2093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3" y="180950"/>
            <a:ext cx="2998844" cy="2319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601" y="2522402"/>
            <a:ext cx="2924946" cy="2001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362" y="202985"/>
            <a:ext cx="2953135" cy="2319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9513" y="2522402"/>
            <a:ext cx="2900363" cy="1947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0670" y="29194"/>
            <a:ext cx="3619500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483081"/>
      </p:ext>
    </p:extLst>
  </p:cSld>
  <p:clrMapOvr>
    <a:masterClrMapping/>
  </p:clrMapOvr>
  <p:transition spd="med" advClick="0" advTm="3516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788" y="60374"/>
            <a:ext cx="9436950" cy="6679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58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181"/>
    </mc:Choice>
    <mc:Fallback>
      <p:transition spd="slow" advClick="0" advTm="2218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4047" b="11362"/>
          <a:stretch/>
        </p:blipFill>
        <p:spPr>
          <a:xfrm>
            <a:off x="1050325" y="345989"/>
            <a:ext cx="9848335" cy="59312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60" y="4643190"/>
            <a:ext cx="2113005" cy="19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670"/>
    </mc:Choice>
    <mc:Fallback>
      <p:transition spd="slow" advClick="0" advTm="1967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4704"/>
          <a:stretch/>
        </p:blipFill>
        <p:spPr>
          <a:xfrm>
            <a:off x="148280" y="197708"/>
            <a:ext cx="4313812" cy="3311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572" y="1147241"/>
            <a:ext cx="6933428" cy="5710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11042">
            <a:off x="1745716" y="1392952"/>
            <a:ext cx="6075516" cy="3037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56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047"/>
    </mc:Choice>
    <mc:Fallback>
      <p:transition spd="slow" advClick="0" advTm="2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FF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13" y="231716"/>
            <a:ext cx="9168714" cy="6292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686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974">
        <p14:reveal/>
      </p:transition>
    </mc:Choice>
    <mc:Fallback>
      <p:transition spd="slow" advClick="0" advTm="39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FF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5" y="537087"/>
            <a:ext cx="7220739" cy="3893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269" y="2418543"/>
            <a:ext cx="6944496" cy="41666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611" y="3144141"/>
            <a:ext cx="4535847" cy="3008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0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2178">
        <p:circle/>
      </p:transition>
    </mc:Choice>
    <mc:Fallback>
      <p:transition spd="slow" advClick="0" advTm="221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FF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42" y="2368369"/>
            <a:ext cx="4224894" cy="3987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362" y="499965"/>
            <a:ext cx="5132173" cy="3388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1036"/>
            <a:ext cx="3442984" cy="284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588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615">
        <p15:prstTrans prst="origami"/>
      </p:transition>
    </mc:Choice>
    <mc:Fallback>
      <p:transition spd="slow" advClick="0" advTm="15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FF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9" y="320888"/>
            <a:ext cx="6034087" cy="40154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243" y="2600109"/>
            <a:ext cx="6157655" cy="4097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37" y="4554624"/>
            <a:ext cx="2143125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2032" y="185468"/>
            <a:ext cx="2143125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073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3165">
        <p15:prstTrans prst="fallOver"/>
      </p:transition>
    </mc:Choice>
    <mc:Fallback>
      <p:transition spd="slow" advClick="0" advTm="23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FF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70" y="407699"/>
            <a:ext cx="7591935" cy="607959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25" y="407699"/>
            <a:ext cx="2823198" cy="29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8674">
        <p14:flash/>
      </p:transition>
    </mc:Choice>
    <mc:Fallback>
      <p:transition spd="slow" advClick="0" advTm="186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262">
              <a:schemeClr val="bg2"/>
            </a:gs>
            <a:gs pos="1000">
              <a:srgbClr val="C0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00" y="280987"/>
            <a:ext cx="4939453" cy="321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724" y="3369686"/>
            <a:ext cx="5475331" cy="3285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227" y="2244342"/>
            <a:ext cx="3358979" cy="2505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3109">
        <p14:reveal/>
      </p:transition>
    </mc:Choice>
    <mc:Fallback>
      <p:transition spd="slow" advClick="0" advTm="23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262">
              <a:schemeClr val="bg2"/>
            </a:gs>
            <a:gs pos="1000">
              <a:srgbClr val="C00000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167" y="1519879"/>
            <a:ext cx="6675626" cy="364524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94" r="50270"/>
          <a:stretch/>
        </p:blipFill>
        <p:spPr>
          <a:xfrm>
            <a:off x="241775" y="414156"/>
            <a:ext cx="2842054" cy="56810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1009" t="594"/>
          <a:stretch/>
        </p:blipFill>
        <p:spPr>
          <a:xfrm>
            <a:off x="9152039" y="414155"/>
            <a:ext cx="2799835" cy="56810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872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7594">
        <p14:shred/>
      </p:transition>
    </mc:Choice>
    <mc:Fallback>
      <p:transition spd="slow" advClick="0" advTm="175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8|4.9|5.2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5|5.2|4.7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3|14.1|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|5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2|5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5|4.6|5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8|7.5|4.9|5|4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0</Words>
  <Application>Microsoft Office PowerPoint</Application>
  <PresentationFormat>Широкоэкранный</PresentationFormat>
  <Paragraphs>0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ДОРОЖ</dc:title>
  <dc:creator>Tutur</dc:creator>
  <cp:lastModifiedBy>Tutur</cp:lastModifiedBy>
  <cp:revision>36</cp:revision>
  <dcterms:created xsi:type="dcterms:W3CDTF">2016-05-13T11:31:54Z</dcterms:created>
  <dcterms:modified xsi:type="dcterms:W3CDTF">2016-05-16T13:48:44Z</dcterms:modified>
</cp:coreProperties>
</file>