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8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hyperlink" Target="http://smiles.33b.ru/smile.108342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4;&#1083;&#1077;&#1089;&#1103;\Downloads\&#1048;&#1079;_&#1052;&#1091;&#1083;&#1100;&#1090;&#1092;&#1080;&#1083;&#1100;&#1084;&#1086;&#1074;_-_&#1041;&#1077;&#1083;&#1099;&#1077;_&#1082;&#1086;&#1088;&#1072;&#1073;&#1083;&#1080;&#1082;&#1080;_(-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sd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571480"/>
            <a:ext cx="5572132" cy="4000528"/>
          </a:xfrm>
        </p:spPr>
        <p:txBody>
          <a:bodyPr>
            <a:normAutofit/>
          </a:bodyPr>
          <a:lstStyle/>
          <a:p>
            <a:pPr algn="l"/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«Я в садике, </a:t>
            </a:r>
            <a:b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я в садике</a:t>
            </a:r>
            <a:b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Работаю </a:t>
            </a:r>
            <a:b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ребенком!»</a:t>
            </a:r>
            <a:endParaRPr lang="ru-RU" sz="4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6429396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Подготовила: воспитатель Макарова О. Г.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3d9c27007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214290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Отдыхаем здесь</a:t>
            </a:r>
            <a:endParaRPr lang="ru-RU" sz="4800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38" y="1428736"/>
            <a:ext cx="428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крепко спим!</a:t>
            </a:r>
            <a:endParaRPr lang="ru-RU" sz="4800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50966.JPG"/>
          <p:cNvPicPr>
            <a:picLocks noChangeAspect="1"/>
          </p:cNvPicPr>
          <p:nvPr/>
        </p:nvPicPr>
        <p:blipFill>
          <a:blip r:embed="rId3" cstate="print"/>
          <a:srcRect l="21978" t="5860" r="13187"/>
          <a:stretch>
            <a:fillRect/>
          </a:stretch>
        </p:blipFill>
        <p:spPr>
          <a:xfrm>
            <a:off x="214282" y="1071546"/>
            <a:ext cx="4214842" cy="45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50972.JPG"/>
          <p:cNvPicPr>
            <a:picLocks noChangeAspect="1"/>
          </p:cNvPicPr>
          <p:nvPr/>
        </p:nvPicPr>
        <p:blipFill>
          <a:blip r:embed="rId4" cstate="print"/>
          <a:srcRect l="17857" t="7937"/>
          <a:stretch>
            <a:fillRect/>
          </a:stretch>
        </p:blipFill>
        <p:spPr>
          <a:xfrm>
            <a:off x="4000496" y="2500306"/>
            <a:ext cx="492922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78078018_large_Ishodni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-1" y="0"/>
            <a:ext cx="9157021" cy="6858000"/>
          </a:xfrm>
        </p:spPr>
      </p:pic>
      <p:pic>
        <p:nvPicPr>
          <p:cNvPr id="7" name="Рисунок 6" descr="P1050129.JPG"/>
          <p:cNvPicPr>
            <a:picLocks noChangeAspect="1"/>
          </p:cNvPicPr>
          <p:nvPr/>
        </p:nvPicPr>
        <p:blipFill>
          <a:blip r:embed="rId3" cstate="print"/>
          <a:srcRect l="9877" t="16461" r="8641" b="2057"/>
          <a:stretch>
            <a:fillRect/>
          </a:stretch>
        </p:blipFill>
        <p:spPr>
          <a:xfrm>
            <a:off x="0" y="285728"/>
            <a:ext cx="528638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50416.JPG"/>
          <p:cNvPicPr>
            <a:picLocks noChangeAspect="1"/>
          </p:cNvPicPr>
          <p:nvPr/>
        </p:nvPicPr>
        <p:blipFill>
          <a:blip r:embed="rId4" cstate="print"/>
          <a:srcRect l="2500" r="4999" b="16665"/>
          <a:stretch>
            <a:fillRect/>
          </a:stretch>
        </p:blipFill>
        <p:spPr>
          <a:xfrm>
            <a:off x="3428992" y="3071810"/>
            <a:ext cx="5572164" cy="3786190"/>
          </a:xfrm>
          <a:prstGeom prst="snipRound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2" descr="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7483" y="1714488"/>
            <a:ext cx="4036517" cy="105587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14290"/>
            <a:ext cx="485778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Детки в садике </a:t>
            </a:r>
            <a:br>
              <a:rPr lang="ru-RU" sz="49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живут</a:t>
            </a:r>
            <a:r>
              <a:rPr lang="ru-RU" dirty="0" smtClean="0">
                <a:solidFill>
                  <a:srgbClr val="144C1B"/>
                </a:solidFill>
              </a:rPr>
              <a:t>,</a:t>
            </a:r>
            <a:endParaRPr lang="ru-RU" dirty="0">
              <a:solidFill>
                <a:srgbClr val="144C1B"/>
              </a:solidFill>
            </a:endParaRPr>
          </a:p>
        </p:txBody>
      </p:sp>
      <p:pic>
        <p:nvPicPr>
          <p:cNvPr id="13" name="Picture 26" descr="bird1-2"/>
          <p:cNvPicPr>
            <a:picLocks noChangeAspect="1" noChangeArrowheads="1" noCrop="1"/>
          </p:cNvPicPr>
          <p:nvPr/>
        </p:nvPicPr>
        <p:blipFill>
          <a:blip r:embed="rId6" cstate="print">
            <a:lum bright="-10000" contrast="-20000"/>
          </a:blip>
          <a:srcRect/>
          <a:stretch>
            <a:fillRect/>
          </a:stretch>
        </p:blipFill>
        <p:spPr bwMode="auto">
          <a:xfrm>
            <a:off x="642910" y="5286388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20x1440-flowers-and-butterflies-clipart-desktop-the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3429024" cy="1643074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Там  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играют…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1050396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b="14427"/>
          <a:stretch>
            <a:fillRect/>
          </a:stretch>
        </p:blipFill>
        <p:spPr>
          <a:xfrm>
            <a:off x="3571868" y="214290"/>
            <a:ext cx="5374429" cy="344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5" descr="5b7c346b6680c5681888076a520bddf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4786322"/>
            <a:ext cx="137953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1050601.JPG"/>
          <p:cNvPicPr>
            <a:picLocks noChangeAspect="1"/>
          </p:cNvPicPr>
          <p:nvPr/>
        </p:nvPicPr>
        <p:blipFill>
          <a:blip r:embed="rId5" cstate="print"/>
          <a:srcRect t="12612" r="19603" b="14976"/>
          <a:stretch>
            <a:fillRect/>
          </a:stretch>
        </p:blipFill>
        <p:spPr>
          <a:xfrm>
            <a:off x="214282" y="2880676"/>
            <a:ext cx="5643602" cy="381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rgarit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151437" cy="6858000"/>
          </a:xfrm>
        </p:spPr>
      </p:pic>
      <p:pic>
        <p:nvPicPr>
          <p:cNvPr id="9" name="Рисунок 8" descr="P1060127.JPG"/>
          <p:cNvPicPr>
            <a:picLocks noChangeAspect="1"/>
          </p:cNvPicPr>
          <p:nvPr/>
        </p:nvPicPr>
        <p:blipFill>
          <a:blip r:embed="rId3" cstate="print"/>
          <a:srcRect t="19467" r="25247" b="8170"/>
          <a:stretch>
            <a:fillRect/>
          </a:stretch>
        </p:blipFill>
        <p:spPr>
          <a:xfrm>
            <a:off x="928662" y="1142984"/>
            <a:ext cx="7126277" cy="5173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74638"/>
            <a:ext cx="3857652" cy="939784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… и поют.</a:t>
            </a:r>
            <a:endParaRPr lang="ru-RU" b="1" i="1" dirty="0">
              <a:solidFill>
                <a:srgbClr val="144C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Бабочка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09873">
            <a:off x="645520" y="583388"/>
            <a:ext cx="1187844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920x1440-flowers-and-butterflies-clipart-desktop-them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214290"/>
            <a:ext cx="3357554" cy="2786082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Там  друзей себе находят,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5" descr="0fa33914a43bca60147d5da1f0a886dc.gif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 rot="19939189">
            <a:off x="1787535" y="4907456"/>
            <a:ext cx="2428834" cy="147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1040607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8333" t="9259" r="4167" b="3704"/>
          <a:stretch>
            <a:fillRect/>
          </a:stretch>
        </p:blipFill>
        <p:spPr>
          <a:xfrm>
            <a:off x="211242" y="285728"/>
            <a:ext cx="5075138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40934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r="22767" b="19642"/>
          <a:stretch>
            <a:fillRect/>
          </a:stretch>
        </p:blipFill>
        <p:spPr>
          <a:xfrm>
            <a:off x="4214810" y="3011523"/>
            <a:ext cx="4929190" cy="384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argarit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прогулку с ними ходят.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P106010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/>
          </a:blip>
          <a:srcRect l="13302" t="11996" b="5927"/>
          <a:stretch>
            <a:fillRect/>
          </a:stretch>
        </p:blipFill>
        <p:spPr>
          <a:xfrm>
            <a:off x="928662" y="1428736"/>
            <a:ext cx="7179799" cy="509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Бабочка1"/>
          <p:cNvPicPr>
            <a:picLocks noChangeAspect="1" noChangeArrowheads="1" noCrop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19264854">
            <a:off x="7666946" y="1066461"/>
            <a:ext cx="1327386" cy="924964"/>
          </a:xfrm>
          <a:prstGeom prst="rect">
            <a:avLst/>
          </a:prstGeom>
          <a:noFill/>
        </p:spPr>
      </p:pic>
      <p:pic>
        <p:nvPicPr>
          <p:cNvPr id="6" name="Picture 5" descr="37r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66"/>
            <a:ext cx="1655716" cy="15716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картинки\Abstract-background-colorful-curve-768x1366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 flipV="1"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Содержимое 8" descr="SAM_589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 contrast="20000"/>
          </a:blip>
          <a:srcRect t="11996" r="8567" b="2771"/>
          <a:stretch>
            <a:fillRect/>
          </a:stretch>
        </p:blipFill>
        <p:spPr>
          <a:xfrm>
            <a:off x="142844" y="1643050"/>
            <a:ext cx="7000924" cy="489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0"/>
            <a:ext cx="6143636" cy="2428868"/>
          </a:xfrm>
        </p:spPr>
        <p:txBody>
          <a:bodyPr>
            <a:noAutofit/>
          </a:bodyPr>
          <a:lstStyle/>
          <a:p>
            <a:pPr algn="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Ну, а в праздник детский сад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Нам устроит маскарад,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 красочных нарядах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Все кружиться рады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/>
          </a:p>
        </p:txBody>
      </p:sp>
      <p:pic>
        <p:nvPicPr>
          <p:cNvPr id="6" name="Picture 16" descr="b46a3dd1911cd9a73151867d176a2b83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571876"/>
            <a:ext cx="2452468" cy="308928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P1050560.JPG"/>
          <p:cNvPicPr>
            <a:picLocks noChangeAspect="1"/>
          </p:cNvPicPr>
          <p:nvPr/>
        </p:nvPicPr>
        <p:blipFill>
          <a:blip r:embed="rId3" cstate="print"/>
          <a:srcRect l="4615" t="10257" r="4615"/>
          <a:stretch>
            <a:fillRect/>
          </a:stretch>
        </p:blipFill>
        <p:spPr>
          <a:xfrm>
            <a:off x="117976" y="0"/>
            <a:ext cx="5202286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142852"/>
            <a:ext cx="4286280" cy="1928826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приходим в детский сад,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игрушки стоят,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Дожидаются ребят.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8" descr="5f6ddeffde2636893f47ee7cb3adf6e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3961" y="0"/>
            <a:ext cx="1210039" cy="1133454"/>
          </a:xfrm>
          <a:prstGeom prst="rect">
            <a:avLst/>
          </a:prstGeom>
          <a:noFill/>
        </p:spPr>
      </p:pic>
      <p:pic>
        <p:nvPicPr>
          <p:cNvPr id="8" name="Рисунок 7" descr="P1050963.JPG"/>
          <p:cNvPicPr>
            <a:picLocks noChangeAspect="1"/>
          </p:cNvPicPr>
          <p:nvPr/>
        </p:nvPicPr>
        <p:blipFill>
          <a:blip r:embed="rId5" cstate="print"/>
          <a:srcRect r="34913" b="8620"/>
          <a:stretch>
            <a:fillRect/>
          </a:stretch>
        </p:blipFill>
        <p:spPr>
          <a:xfrm>
            <a:off x="4714876" y="2214554"/>
            <a:ext cx="4274150" cy="4500594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sd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4357718" cy="264320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Захочу –</a:t>
            </a:r>
            <a:br>
              <a:rPr lang="ru-RU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Поскачу</a:t>
            </a:r>
            <a:br>
              <a:rPr lang="ru-RU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На игрушечном коне!</a:t>
            </a:r>
            <a:endParaRPr lang="ru-RU" b="1" i="1" dirty="0">
              <a:solidFill>
                <a:srgbClr val="144C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40596.JPG"/>
          <p:cNvPicPr>
            <a:picLocks noChangeAspect="1"/>
          </p:cNvPicPr>
          <p:nvPr/>
        </p:nvPicPr>
        <p:blipFill>
          <a:blip r:embed="rId3" cstate="print"/>
          <a:srcRect l="2996" t="19714" r="38577" b="12564"/>
          <a:stretch>
            <a:fillRect/>
          </a:stretch>
        </p:blipFill>
        <p:spPr>
          <a:xfrm>
            <a:off x="4714876" y="344203"/>
            <a:ext cx="4214810" cy="651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rgarit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 descr="P1050465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3238490" y="2428868"/>
            <a:ext cx="5905510" cy="4429132"/>
          </a:xfrm>
          <a:prstGeom prst="round2DiagRect">
            <a:avLst>
              <a:gd name="adj1" fmla="val 22923"/>
              <a:gd name="adj2" fmla="val 0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40601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rcRect l="6249" t="11666" r="8750" b="1667"/>
          <a:stretch>
            <a:fillRect/>
          </a:stretch>
        </p:blipFill>
        <p:spPr>
          <a:xfrm>
            <a:off x="0" y="0"/>
            <a:ext cx="5511686" cy="4214818"/>
          </a:xfrm>
          <a:prstGeom prst="round2DiagRect">
            <a:avLst>
              <a:gd name="adj1" fmla="val 37294"/>
              <a:gd name="adj2" fmla="val 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0"/>
            <a:ext cx="4929222" cy="2285992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 smtClean="0">
                <a:solidFill>
                  <a:srgbClr val="080C58"/>
                </a:solidFill>
                <a:latin typeface="Times New Roman" pitchFamily="18" charset="0"/>
                <a:cs typeface="Times New Roman" pitchFamily="18" charset="0"/>
              </a:rPr>
              <a:t>В этом доме все для нас –</a:t>
            </a:r>
            <a:br>
              <a:rPr lang="ru-RU" sz="3200" b="1" i="1" dirty="0" smtClean="0">
                <a:solidFill>
                  <a:srgbClr val="080C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80C58"/>
                </a:solidFill>
                <a:latin typeface="Times New Roman" pitchFamily="18" charset="0"/>
                <a:cs typeface="Times New Roman" pitchFamily="18" charset="0"/>
              </a:rPr>
              <a:t>Шумный пляс,</a:t>
            </a:r>
            <a:br>
              <a:rPr lang="ru-RU" sz="3200" b="1" i="1" dirty="0" smtClean="0">
                <a:solidFill>
                  <a:srgbClr val="080C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80C58"/>
                </a:solidFill>
                <a:latin typeface="Times New Roman" pitchFamily="18" charset="0"/>
                <a:cs typeface="Times New Roman" pitchFamily="18" charset="0"/>
              </a:rPr>
              <a:t>Тихий час, –</a:t>
            </a:r>
            <a:br>
              <a:rPr lang="ru-RU" sz="3200" b="1" i="1" dirty="0" smtClean="0">
                <a:solidFill>
                  <a:srgbClr val="080C5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80C58"/>
                </a:solidFill>
                <a:latin typeface="Times New Roman" pitchFamily="18" charset="0"/>
                <a:cs typeface="Times New Roman" pitchFamily="18" charset="0"/>
              </a:rPr>
              <a:t>В этом доме все для нас!</a:t>
            </a:r>
            <a:endParaRPr lang="ru-RU" sz="3200" b="1" i="1" dirty="0">
              <a:solidFill>
                <a:srgbClr val="080C5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5" descr="0fa33914a43bca60147d5da1f0a886dc.gif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1947750">
            <a:off x="903089" y="5200449"/>
            <a:ext cx="952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margaritas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14300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любимый детский сад!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всегда всем очень рад!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50702_114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1643050"/>
            <a:ext cx="6569954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488" y="5500702"/>
            <a:ext cx="5000660" cy="8572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«Аленький цветочек»</a:t>
            </a:r>
            <a:endParaRPr lang="ru-RU" sz="3600" dirty="0">
              <a:solidFill>
                <a:srgbClr val="144C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9" descr="9e4dee151c63d3992cbd5559b048b57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3780">
            <a:off x="0" y="3857628"/>
            <a:ext cx="1143008" cy="1871666"/>
          </a:xfrm>
          <a:prstGeom prst="rect">
            <a:avLst/>
          </a:prstGeom>
          <a:noFill/>
        </p:spPr>
      </p:pic>
      <p:pic>
        <p:nvPicPr>
          <p:cNvPr id="11" name="Picture 19" descr="9e4dee151c63d3992cbd5559b048b57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6230">
            <a:off x="142844" y="2500306"/>
            <a:ext cx="1000132" cy="1585914"/>
          </a:xfrm>
          <a:prstGeom prst="rect">
            <a:avLst/>
          </a:prstGeom>
          <a:noFill/>
        </p:spPr>
      </p:pic>
      <p:pic>
        <p:nvPicPr>
          <p:cNvPr id="12" name="Picture 19" descr="9e4dee151c63d3992cbd5559b048b57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48" y="1142983"/>
            <a:ext cx="971359" cy="1571637"/>
          </a:xfrm>
          <a:prstGeom prst="rect">
            <a:avLst/>
          </a:prstGeom>
          <a:noFill/>
        </p:spPr>
      </p:pic>
      <p:pic>
        <p:nvPicPr>
          <p:cNvPr id="13" name="Picture 19" descr="9e4dee151c63d3992cbd5559b048b57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80425">
            <a:off x="7824414" y="4572008"/>
            <a:ext cx="1024336" cy="1657352"/>
          </a:xfrm>
          <a:prstGeom prst="rect">
            <a:avLst/>
          </a:prstGeom>
          <a:noFill/>
        </p:spPr>
      </p:pic>
      <p:pic>
        <p:nvPicPr>
          <p:cNvPr id="14" name="Picture 19" descr="9e4dee151c63d3992cbd5559b048b57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41783">
            <a:off x="7889577" y="2996231"/>
            <a:ext cx="1059306" cy="1713933"/>
          </a:xfrm>
          <a:prstGeom prst="rect">
            <a:avLst/>
          </a:prstGeom>
          <a:noFill/>
        </p:spPr>
      </p:pic>
      <p:pic>
        <p:nvPicPr>
          <p:cNvPr id="15" name="Picture 19" descr="9e4dee151c63d3992cbd5559b048b57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1500174"/>
            <a:ext cx="847725" cy="1371600"/>
          </a:xfrm>
          <a:prstGeom prst="rect">
            <a:avLst/>
          </a:prstGeom>
          <a:noFill/>
        </p:spPr>
      </p:pic>
      <p:pic>
        <p:nvPicPr>
          <p:cNvPr id="16" name="Из_Мультфильмов_-_Белые_кораблики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2859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5077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10000"/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7286676" cy="1071570"/>
          </a:xfrm>
        </p:spPr>
        <p:txBody>
          <a:bodyPr>
            <a:noAutofit/>
          </a:bodyPr>
          <a:lstStyle/>
          <a:p>
            <a:pPr algn="l"/>
            <a:r>
              <a:rPr lang="ru-RU" sz="36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Вот какой хороший дом!</a:t>
            </a:r>
            <a:br>
              <a:rPr lang="ru-RU" sz="36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В нем растем мы с каждым днем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P1060074.JPG"/>
          <p:cNvPicPr>
            <a:picLocks noChangeAspect="1"/>
          </p:cNvPicPr>
          <p:nvPr/>
        </p:nvPicPr>
        <p:blipFill>
          <a:blip r:embed="rId3" cstate="print"/>
          <a:srcRect l="2830" t="19497" r="4717"/>
          <a:stretch>
            <a:fillRect/>
          </a:stretch>
        </p:blipFill>
        <p:spPr>
          <a:xfrm>
            <a:off x="714348" y="1357298"/>
            <a:ext cx="7876044" cy="514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artleo.com-439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6643734" cy="1357322"/>
          </a:xfrm>
        </p:spPr>
        <p:txBody>
          <a:bodyPr>
            <a:noAutofit/>
          </a:bodyPr>
          <a:lstStyle/>
          <a:p>
            <a:pPr algn="l"/>
            <a:r>
              <a:rPr lang="ru-RU" sz="3600" b="1" i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А когда подрастем,</a:t>
            </a:r>
            <a:br>
              <a:rPr lang="ru-RU" sz="3600" b="1" i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Вместе в школу пойдем.</a:t>
            </a:r>
            <a:endParaRPr lang="ru-RU" sz="3600" b="1" i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3" descr="P1060059.JPG"/>
          <p:cNvPicPr>
            <a:picLocks noChangeAspect="1"/>
          </p:cNvPicPr>
          <p:nvPr/>
        </p:nvPicPr>
        <p:blipFill>
          <a:blip r:embed="rId3" cstate="print"/>
          <a:srcRect l="-853" t="11975" r="24037"/>
          <a:stretch>
            <a:fillRect/>
          </a:stretch>
        </p:blipFill>
        <p:spPr>
          <a:xfrm>
            <a:off x="1142976" y="1270901"/>
            <a:ext cx="6500858" cy="558709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asd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1071546"/>
            <a:ext cx="5000628" cy="3071834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6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 новых           встреч!!!</a:t>
            </a:r>
            <a:endParaRPr lang="ru-RU" sz="66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4" descr="0a4f488923716b024ee68941527cf92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86116" y="4710603"/>
            <a:ext cx="1928827" cy="214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9" descr="blbird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00347">
            <a:off x="7643834" y="500042"/>
            <a:ext cx="1239837" cy="12398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sd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P1050637.JPG"/>
          <p:cNvPicPr>
            <a:picLocks noChangeAspect="1"/>
          </p:cNvPicPr>
          <p:nvPr/>
        </p:nvPicPr>
        <p:blipFill>
          <a:blip r:embed="rId3" cstate="print"/>
          <a:srcRect l="19608" r="3922" b="16667"/>
          <a:stretch>
            <a:fillRect/>
          </a:stretch>
        </p:blipFill>
        <p:spPr>
          <a:xfrm>
            <a:off x="4571968" y="214876"/>
            <a:ext cx="4572032" cy="664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00684" cy="2082792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Утром весело </a:t>
            </a:r>
            <a:br>
              <a:rPr lang="ru-RU" sz="48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встречает,</a:t>
            </a:r>
            <a:endParaRPr lang="ru-RU" sz="4800" b="1" i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20x1440-flowers-and-butterflies-clipart-desktop-the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Всех на завтрак приглашает,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P1060657.JPG"/>
          <p:cNvPicPr>
            <a:picLocks noChangeAspect="1"/>
          </p:cNvPicPr>
          <p:nvPr/>
        </p:nvPicPr>
        <p:blipFill>
          <a:blip r:embed="rId3" cstate="print"/>
          <a:srcRect l="22666" t="1778" r="20000" b="7556"/>
          <a:stretch>
            <a:fillRect/>
          </a:stretch>
        </p:blipFill>
        <p:spPr>
          <a:xfrm>
            <a:off x="462214" y="1357299"/>
            <a:ext cx="379461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1060658.JPG"/>
          <p:cNvPicPr>
            <a:picLocks noChangeAspect="1"/>
          </p:cNvPicPr>
          <p:nvPr/>
        </p:nvPicPr>
        <p:blipFill>
          <a:blip r:embed="rId4" cstate="print"/>
          <a:srcRect l="10667" t="4000" r="27999"/>
          <a:stretch>
            <a:fillRect/>
          </a:stretch>
        </p:blipFill>
        <p:spPr>
          <a:xfrm>
            <a:off x="4857752" y="1344875"/>
            <a:ext cx="3844426" cy="4512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8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2657">
            <a:off x="-253123" y="5233716"/>
            <a:ext cx="3786349" cy="1270369"/>
          </a:xfrm>
          <a:prstGeom prst="rect">
            <a:avLst/>
          </a:prstGeom>
          <a:noFill/>
        </p:spPr>
      </p:pic>
      <p:pic>
        <p:nvPicPr>
          <p:cNvPr id="7" name="Picture 5" descr="8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66415">
            <a:off x="5392514" y="5269597"/>
            <a:ext cx="3945264" cy="1314361"/>
          </a:xfrm>
          <a:prstGeom prst="ellipse">
            <a:avLst/>
          </a:prstGeom>
          <a:noFill/>
        </p:spPr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VMMueW2rxQ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 прогулку нас ведет.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50431.JPG"/>
          <p:cNvPicPr>
            <a:picLocks noChangeAspect="1"/>
          </p:cNvPicPr>
          <p:nvPr/>
        </p:nvPicPr>
        <p:blipFill>
          <a:blip r:embed="rId3" cstate="print"/>
          <a:srcRect l="25511" t="15647" r="9183" b="16326"/>
          <a:stretch>
            <a:fillRect/>
          </a:stretch>
        </p:blipFill>
        <p:spPr>
          <a:xfrm>
            <a:off x="4206273" y="3000348"/>
            <a:ext cx="4937727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50425.JPG"/>
          <p:cNvPicPr>
            <a:picLocks noChangeAspect="1"/>
          </p:cNvPicPr>
          <p:nvPr/>
        </p:nvPicPr>
        <p:blipFill>
          <a:blip r:embed="rId4" cstate="print"/>
          <a:srcRect l="30984" t="26555" b="6521"/>
          <a:stretch>
            <a:fillRect/>
          </a:stretch>
        </p:blipFill>
        <p:spPr>
          <a:xfrm>
            <a:off x="116055" y="1000108"/>
            <a:ext cx="500959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rgari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642918"/>
            <a:ext cx="350046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с моей подружкой Дашкой</a:t>
            </a:r>
          </a:p>
          <a:p>
            <a:r>
              <a:rPr lang="ru-R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Ходим вместе в детский сад</a:t>
            </a:r>
            <a:r>
              <a:rPr lang="ru-RU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6021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214810" y="285728"/>
            <a:ext cx="4607733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5" descr="0fa33914a43bca60147d5da1f0a886dc.gif"/>
          <p:cNvPicPr>
            <a:picLocks noChangeAspect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 rot="19939189">
            <a:off x="165577" y="4249949"/>
            <a:ext cx="1985213" cy="120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sd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28794" y="428605"/>
            <a:ext cx="7000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вам не то, что дома!</a:t>
            </a:r>
            <a:endParaRPr lang="ru-RU" sz="4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5786454"/>
            <a:ext cx="6715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Это школа </a:t>
            </a:r>
            <a:r>
              <a:rPr lang="ru-RU" sz="4400" b="1" i="1" dirty="0" err="1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малышат</a:t>
            </a:r>
            <a:r>
              <a:rPr lang="ru-RU" sz="4400" b="1" i="1" dirty="0" smtClean="0">
                <a:solidFill>
                  <a:srgbClr val="144C1B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i="1" dirty="0">
              <a:solidFill>
                <a:srgbClr val="144C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1060121.JPG"/>
          <p:cNvPicPr>
            <a:picLocks noChangeAspect="1"/>
          </p:cNvPicPr>
          <p:nvPr/>
        </p:nvPicPr>
        <p:blipFill>
          <a:blip r:embed="rId3" cstate="print"/>
          <a:srcRect t="15873" r="9708"/>
          <a:stretch>
            <a:fillRect/>
          </a:stretch>
        </p:blipFill>
        <p:spPr>
          <a:xfrm>
            <a:off x="2857488" y="1285860"/>
            <a:ext cx="5929354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8078018_large_Ishodni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2976" y="5429264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ln>
                  <a:solidFill>
                    <a:srgbClr val="002060"/>
                  </a:solidFill>
                </a:ln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Здесь мы делаем зарядку,</a:t>
            </a:r>
            <a:endParaRPr lang="ru-RU" sz="4800" b="1" i="1" dirty="0">
              <a:ln>
                <a:solidFill>
                  <a:srgbClr val="002060"/>
                </a:solidFill>
              </a:ln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1060109.JPG"/>
          <p:cNvPicPr>
            <a:picLocks noChangeAspect="1"/>
          </p:cNvPicPr>
          <p:nvPr/>
        </p:nvPicPr>
        <p:blipFill>
          <a:blip r:embed="rId3" cstate="print"/>
          <a:srcRect t="2589" r="3883"/>
          <a:stretch>
            <a:fillRect/>
          </a:stretch>
        </p:blipFill>
        <p:spPr>
          <a:xfrm>
            <a:off x="1071538" y="214290"/>
            <a:ext cx="7072362" cy="537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106011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5825" t="3884" b="4207"/>
          <a:stretch>
            <a:fillRect/>
          </a:stretch>
        </p:blipFill>
        <p:spPr>
          <a:xfrm>
            <a:off x="1142976" y="428604"/>
            <a:ext cx="7143768" cy="522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9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argari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P1050402.JPG"/>
          <p:cNvPicPr>
            <a:picLocks noChangeAspect="1"/>
          </p:cNvPicPr>
          <p:nvPr/>
        </p:nvPicPr>
        <p:blipFill>
          <a:blip r:embed="rId3" cstate="print"/>
          <a:srcRect t="5556" r="15311" b="15337"/>
          <a:stretch>
            <a:fillRect/>
          </a:stretch>
        </p:blipFill>
        <p:spPr>
          <a:xfrm>
            <a:off x="964381" y="428604"/>
            <a:ext cx="724001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5f6ddeffde2636893f47ee7cb3adf6e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286256"/>
            <a:ext cx="1210039" cy="11334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2976" y="5500702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ln>
                  <a:solidFill>
                    <a:srgbClr val="7030A0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Ложкой правильно едим,</a:t>
            </a:r>
            <a:endParaRPr lang="ru-RU" sz="4800" b="1" i="1" dirty="0">
              <a:ln>
                <a:solidFill>
                  <a:srgbClr val="7030A0"/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120</Words>
  <PresentationFormat>Экран (4:3)</PresentationFormat>
  <Paragraphs>27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«Я в садике,                 я в садике Работаю                ребенком!»</vt:lpstr>
      <vt:lpstr>Наш любимый детский сад! Он всегда всем очень рад!</vt:lpstr>
      <vt:lpstr>Утром весело  встречает,</vt:lpstr>
      <vt:lpstr>Всех на завтрак приглашает,</vt:lpstr>
      <vt:lpstr>На прогулку нас ведет.</vt:lpstr>
      <vt:lpstr>Слайд 6</vt:lpstr>
      <vt:lpstr>Слайд 7</vt:lpstr>
      <vt:lpstr>Слайд 8</vt:lpstr>
      <vt:lpstr>Слайд 9</vt:lpstr>
      <vt:lpstr>Слайд 10</vt:lpstr>
      <vt:lpstr>Детки в садике  живут,</vt:lpstr>
      <vt:lpstr>Там   играют…</vt:lpstr>
      <vt:lpstr>… и поют.</vt:lpstr>
      <vt:lpstr>Там  друзей себе находят,</vt:lpstr>
      <vt:lpstr>На прогулку с ними ходят.</vt:lpstr>
      <vt:lpstr>Ну, а в праздник детский сад Нам устроит маскарад, В красочных нарядах Все кружиться рады.</vt:lpstr>
      <vt:lpstr>Мы приходим в детский сад, Там игрушки стоят, Дожидаются ребят.</vt:lpstr>
      <vt:lpstr>Захочу – Поскачу На игрушечном коне!</vt:lpstr>
      <vt:lpstr>В этом доме все для нас – Шумный пляс, Тихий час, – В этом доме все для нас!</vt:lpstr>
      <vt:lpstr>Вот какой хороший дом! В нем растем мы с каждым днем,</vt:lpstr>
      <vt:lpstr>А когда подрастем, Вместе в школу пойдем.</vt:lpstr>
      <vt:lpstr>До новых           встреч!!!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Любаша</dc:creator>
  <cp:lastModifiedBy>User</cp:lastModifiedBy>
  <cp:revision>11</cp:revision>
  <dcterms:created xsi:type="dcterms:W3CDTF">2015-04-20T10:06:20Z</dcterms:created>
  <dcterms:modified xsi:type="dcterms:W3CDTF">2016-09-29T19:08:25Z</dcterms:modified>
</cp:coreProperties>
</file>